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1"/>
  </p:sldMasterIdLst>
  <p:notesMasterIdLst>
    <p:notesMasterId r:id="rId13"/>
  </p:notesMasterIdLst>
  <p:handoutMasterIdLst>
    <p:handoutMasterId r:id="rId14"/>
  </p:handoutMasterIdLst>
  <p:sldIdLst>
    <p:sldId id="1183" r:id="rId2"/>
    <p:sldId id="1172" r:id="rId3"/>
    <p:sldId id="1168" r:id="rId4"/>
    <p:sldId id="1170" r:id="rId5"/>
    <p:sldId id="1173" r:id="rId6"/>
    <p:sldId id="1179" r:id="rId7"/>
    <p:sldId id="1063" r:id="rId8"/>
    <p:sldId id="1175" r:id="rId9"/>
    <p:sldId id="1182" r:id="rId10"/>
    <p:sldId id="1181" r:id="rId11"/>
    <p:sldId id="1184" r:id="rId12"/>
  </p:sldIdLst>
  <p:sldSz cx="9326563"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3" userDrawn="1">
          <p15:clr>
            <a:srgbClr val="A4A3A4"/>
          </p15:clr>
        </p15:guide>
        <p15:guide id="2" pos="2938"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CBD2"/>
    <a:srgbClr val="F15C22"/>
    <a:srgbClr val="EAE6DF"/>
    <a:srgbClr val="3C557D"/>
    <a:srgbClr val="002050"/>
    <a:srgbClr val="7FBA00"/>
    <a:srgbClr val="0072C6"/>
    <a:srgbClr val="F25022"/>
    <a:srgbClr val="FFFFFF"/>
    <a:srgbClr val="0072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823" autoAdjust="0"/>
    <p:restoredTop sz="75719" autoAdjust="0"/>
  </p:normalViewPr>
  <p:slideViewPr>
    <p:cSldViewPr snapToGrid="0">
      <p:cViewPr varScale="1">
        <p:scale>
          <a:sx n="86" d="100"/>
          <a:sy n="86" d="100"/>
        </p:scale>
        <p:origin x="2220" y="96"/>
      </p:cViewPr>
      <p:guideLst>
        <p:guide orient="horz" pos="2203"/>
        <p:guide pos="2938"/>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p:scale>
          <a:sx n="100" d="100"/>
          <a:sy n="100" d="100"/>
        </p:scale>
        <p:origin x="2400" y="-8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gradFill>
                  <a:gsLst>
                    <a:gs pos="1250">
                      <a:schemeClr val="tx1"/>
                    </a:gs>
                    <a:gs pos="100000">
                      <a:schemeClr val="tx1"/>
                    </a:gs>
                  </a:gsLst>
                  <a:lin ang="5400000" scaled="0"/>
                </a:gradFill>
                <a:latin typeface="Segoe UI" pitchFamily="34" charset="0"/>
              </a:rPr>
              <a:t>TechEd 2013</a:t>
            </a:r>
            <a:endParaRPr lang="en-US" dirty="0">
              <a:gradFill>
                <a:gsLst>
                  <a:gs pos="1250">
                    <a:schemeClr val="tx1"/>
                  </a:gs>
                  <a:gs pos="100000">
                    <a:schemeClr val="tx1"/>
                  </a:gs>
                </a:gsLst>
                <a:lin ang="5400000" scaled="0"/>
              </a:gradFill>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B6A60E7-2D53-4E43-BBED-95418411E14A}" type="datetime8">
              <a:rPr lang="en-US" smtClean="0">
                <a:latin typeface="Segoe UI" pitchFamily="34" charset="0"/>
              </a:rPr>
              <a:t>10/28/2014 11:33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jp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gradFill>
                  <a:gsLst>
                    <a:gs pos="1250">
                      <a:schemeClr val="tx1"/>
                    </a:gs>
                    <a:gs pos="100000">
                      <a:schemeClr val="tx1"/>
                    </a:gs>
                  </a:gsLst>
                  <a:lin ang="5400000" scaled="0"/>
                </a:gradFill>
                <a:latin typeface="Segoe UI" pitchFamily="34" charset="0"/>
              </a:defRPr>
            </a:lvl1pPr>
          </a:lstStyle>
          <a:p>
            <a:r>
              <a:rPr lang="en-US" dirty="0" smtClean="0"/>
              <a:t>TechEd 2013</a:t>
            </a:r>
            <a:endParaRPr lang="en-US" dirty="0"/>
          </a:p>
        </p:txBody>
      </p:sp>
      <p:sp>
        <p:nvSpPr>
          <p:cNvPr id="9" name="Slide Image Placeholder 8"/>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2DFDA5C7-BBAE-481E-8BF7-731156A2E2C1}" type="datetime8">
              <a:rPr lang="en-US" smtClean="0"/>
              <a:t>10/28/2014 11:33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TechEd 2013</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10/28/2014 11:33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9720795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http://phonegap.com/2012/03/19/</a:t>
            </a:r>
            <a:r>
              <a:rPr lang="en-US" dirty="0" err="1" smtClean="0"/>
              <a:t>phonegap</a:t>
            </a:r>
            <a:r>
              <a:rPr lang="en-US" dirty="0" smtClean="0"/>
              <a:t>-</a:t>
            </a:r>
            <a:r>
              <a:rPr lang="en-US" dirty="0" err="1" smtClean="0"/>
              <a:t>cordova</a:t>
            </a:r>
            <a:r>
              <a:rPr lang="en-US" dirty="0" smtClean="0"/>
              <a:t>-and-what’s-in-a-name/</a:t>
            </a:r>
          </a:p>
          <a:p>
            <a:endParaRPr lang="en-AU" dirty="0" smtClean="0"/>
          </a:p>
          <a:p>
            <a:r>
              <a:rPr lang="en-AU" dirty="0" smtClean="0"/>
              <a:t>Chrome/</a:t>
            </a:r>
            <a:r>
              <a:rPr lang="en-AU" dirty="0" err="1" smtClean="0"/>
              <a:t>Webkit</a:t>
            </a:r>
            <a:r>
              <a:rPr lang="en-AU" dirty="0" smtClean="0"/>
              <a:t> analogy</a:t>
            </a:r>
            <a:endParaRPr lang="en-US" dirty="0"/>
          </a:p>
        </p:txBody>
      </p:sp>
      <p:sp>
        <p:nvSpPr>
          <p:cNvPr id="4" name="Header Placeholder 3"/>
          <p:cNvSpPr>
            <a:spLocks noGrp="1"/>
          </p:cNvSpPr>
          <p:nvPr>
            <p:ph type="hdr" sz="quarter" idx="10"/>
          </p:nvPr>
        </p:nvSpPr>
        <p:spPr/>
        <p:txBody>
          <a:bodyPr/>
          <a:lstStyle/>
          <a:p>
            <a:r>
              <a:rPr lang="en-US" smtClean="0"/>
              <a:t>TechEd 2013</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10/28/2014 11:33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296033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AU" dirty="0"/>
          </a:p>
        </p:txBody>
      </p:sp>
      <p:sp>
        <p:nvSpPr>
          <p:cNvPr id="4" name="Header Placeholder 3"/>
          <p:cNvSpPr>
            <a:spLocks noGrp="1"/>
          </p:cNvSpPr>
          <p:nvPr>
            <p:ph type="hdr" sz="quarter" idx="10"/>
          </p:nvPr>
        </p:nvSpPr>
        <p:spPr/>
        <p:txBody>
          <a:bodyPr/>
          <a:lstStyle/>
          <a:p>
            <a:r>
              <a:rPr lang="en-US" smtClean="0"/>
              <a:t>TechEd 2013</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10/28/2014 11:33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04892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
        <p:nvSpPr>
          <p:cNvPr id="10" name="Date Placeholder 9"/>
          <p:cNvSpPr>
            <a:spLocks noGrp="1"/>
          </p:cNvSpPr>
          <p:nvPr>
            <p:ph type="dt" idx="13"/>
          </p:nvPr>
        </p:nvSpPr>
        <p:spPr/>
        <p:txBody>
          <a:bodyPr/>
          <a:lstStyle/>
          <a:p>
            <a:fld id="{BBAE7D8C-9E2F-45FA-96B6-A943807ADE88}" type="datetime8">
              <a:rPr lang="en-US" smtClean="0"/>
              <a:t>10/28/2014 11:33 AM</a:t>
            </a:fld>
            <a:endParaRPr lang="en-US" dirty="0"/>
          </a:p>
        </p:txBody>
      </p:sp>
      <p:sp>
        <p:nvSpPr>
          <p:cNvPr id="11" name="Footer Placeholder 10"/>
          <p:cNvSpPr>
            <a:spLocks noGrp="1"/>
          </p:cNvSpPr>
          <p:nvPr>
            <p:ph type="ftr" sz="quarter" idx="14"/>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2" name="Header Placeholder 11"/>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6408004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AU" dirty="0" smtClean="0"/>
              <a:t>http://msdn.microsoft.com/en-us/vstudio/dn722381.aspx</a:t>
            </a:r>
          </a:p>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
        <p:nvSpPr>
          <p:cNvPr id="10" name="Date Placeholder 9"/>
          <p:cNvSpPr>
            <a:spLocks noGrp="1"/>
          </p:cNvSpPr>
          <p:nvPr>
            <p:ph type="dt" idx="13"/>
          </p:nvPr>
        </p:nvSpPr>
        <p:spPr/>
        <p:txBody>
          <a:bodyPr/>
          <a:lstStyle/>
          <a:p>
            <a:fld id="{495562DE-B93B-4FA5-ACB5-9EF3421E072B}" type="datetime8">
              <a:rPr lang="en-US" smtClean="0"/>
              <a:t>10/28/2014 11:33 AM</a:t>
            </a:fld>
            <a:endParaRPr lang="en-US" dirty="0"/>
          </a:p>
        </p:txBody>
      </p:sp>
      <p:sp>
        <p:nvSpPr>
          <p:cNvPr id="11" name="Footer Placeholder 10"/>
          <p:cNvSpPr>
            <a:spLocks noGrp="1"/>
          </p:cNvSpPr>
          <p:nvPr>
            <p:ph type="ftr" sz="quarter" idx="14"/>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2" name="Header Placeholder 11"/>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34803252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AU" dirty="0"/>
          </a:p>
        </p:txBody>
      </p:sp>
      <p:sp>
        <p:nvSpPr>
          <p:cNvPr id="4" name="Header Placeholder 3"/>
          <p:cNvSpPr>
            <a:spLocks noGrp="1"/>
          </p:cNvSpPr>
          <p:nvPr>
            <p:ph type="hdr" sz="quarter" idx="10"/>
          </p:nvPr>
        </p:nvSpPr>
        <p:spPr/>
        <p:txBody>
          <a:bodyPr/>
          <a:lstStyle/>
          <a:p>
            <a:r>
              <a:rPr lang="en-US" smtClean="0"/>
              <a:t>TechEd 2013</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10/28/2014 11:33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41396722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
        <p:nvSpPr>
          <p:cNvPr id="10" name="Date Placeholder 9"/>
          <p:cNvSpPr>
            <a:spLocks noGrp="1"/>
          </p:cNvSpPr>
          <p:nvPr>
            <p:ph type="dt" idx="13"/>
          </p:nvPr>
        </p:nvSpPr>
        <p:spPr/>
        <p:txBody>
          <a:bodyPr/>
          <a:lstStyle/>
          <a:p>
            <a:fld id="{495562DE-B93B-4FA5-ACB5-9EF3421E072B}" type="datetime8">
              <a:rPr lang="en-US" smtClean="0"/>
              <a:t>10/28/2014 11:33 AM</a:t>
            </a:fld>
            <a:endParaRPr lang="en-US" dirty="0"/>
          </a:p>
        </p:txBody>
      </p:sp>
      <p:sp>
        <p:nvSpPr>
          <p:cNvPr id="11" name="Footer Placeholder 10"/>
          <p:cNvSpPr>
            <a:spLocks noGrp="1"/>
          </p:cNvSpPr>
          <p:nvPr>
            <p:ph type="ftr" sz="quarter" idx="14"/>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2" name="Header Placeholder 11"/>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24935349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t>TechEd 2013</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DFDA5C7-BBAE-481E-8BF7-731156A2E2C1}" type="datetime8">
              <a:rPr lang="en-US" smtClean="0"/>
              <a:t>10/28/2014 11:33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1499126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emo Title Slide">
    <p:bg>
      <p:bgPr>
        <a:solidFill>
          <a:srgbClr val="3C557D"/>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5961" y="1209973"/>
            <a:ext cx="7541968" cy="2751698"/>
          </a:xfrm>
          <a:noFill/>
        </p:spPr>
        <p:txBody>
          <a:bodyPr tIns="91440" bIns="91440" anchor="t" anchorCtr="0"/>
          <a:lstStyle>
            <a:lvl1pPr>
              <a:defRPr sz="5399" spc="-75" baseline="0">
                <a:gradFill>
                  <a:gsLst>
                    <a:gs pos="5833">
                      <a:schemeClr val="tx1"/>
                    </a:gs>
                    <a:gs pos="18000">
                      <a:schemeClr val="tx1"/>
                    </a:gs>
                  </a:gsLst>
                  <a:lin ang="5400000" scaled="0"/>
                </a:gradFill>
              </a:defRPr>
            </a:lvl1pPr>
          </a:lstStyle>
          <a:p>
            <a:r>
              <a:rPr lang="en-US" dirty="0" smtClean="0"/>
              <a:t>Demo</a:t>
            </a:r>
            <a:endParaRPr lang="en-US" dirty="0"/>
          </a:p>
        </p:txBody>
      </p:sp>
      <p:sp>
        <p:nvSpPr>
          <p:cNvPr id="5" name="Text Placeholder 4"/>
          <p:cNvSpPr>
            <a:spLocks noGrp="1"/>
          </p:cNvSpPr>
          <p:nvPr>
            <p:ph type="body" sz="quarter" idx="12" hasCustomPrompt="1"/>
          </p:nvPr>
        </p:nvSpPr>
        <p:spPr>
          <a:xfrm>
            <a:off x="205962" y="3954460"/>
            <a:ext cx="7543159" cy="1829593"/>
          </a:xfrm>
          <a:noFill/>
        </p:spPr>
        <p:txBody>
          <a:bodyPr lIns="182880" tIns="146304" rIns="182880" bIns="146304">
            <a:noAutofit/>
          </a:bodyPr>
          <a:lstStyle>
            <a:lvl1pPr marL="0" indent="0">
              <a:spcBef>
                <a:spcPts val="0"/>
              </a:spcBef>
              <a:buNone/>
              <a:defRPr sz="2700" spc="0" baseline="0">
                <a:gradFill>
                  <a:gsLst>
                    <a:gs pos="5833">
                      <a:schemeClr val="tx1"/>
                    </a:gs>
                    <a:gs pos="18000">
                      <a:schemeClr val="tx1"/>
                    </a:gs>
                  </a:gsLst>
                  <a:lin ang="5400000" scaled="0"/>
                </a:gradFill>
                <a:latin typeface="+mj-lt"/>
              </a:defRPr>
            </a:lvl1pPr>
          </a:lstStyle>
          <a:p>
            <a:pPr lvl="0"/>
            <a:r>
              <a:rPr lang="en-US" dirty="0" smtClean="0"/>
              <a:t>Optional Demo Title</a:t>
            </a:r>
          </a:p>
        </p:txBody>
      </p:sp>
    </p:spTree>
    <p:extLst>
      <p:ext uri="{BB962C8B-B14F-4D97-AF65-F5344CB8AC3E}">
        <p14:creationId xmlns:p14="http://schemas.microsoft.com/office/powerpoint/2010/main" val="17061196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rgbClr val="3C557D"/>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212849"/>
            <a:ext cx="9326563"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976" tIns="34976" rIns="34976" bIns="34976" numCol="1" spcCol="0" rtlCol="0" fromWordArt="0" anchor="ctr" anchorCtr="0" forceAA="0" compatLnSpc="1">
            <a:prstTxWarp prst="textNoShape">
              <a:avLst/>
            </a:prstTxWarp>
            <a:noAutofit/>
          </a:bodyPr>
          <a:lstStyle/>
          <a:p>
            <a:pPr algn="ctr" defTabSz="699261" fontAlgn="base">
              <a:spcBef>
                <a:spcPct val="0"/>
              </a:spcBef>
              <a:spcAft>
                <a:spcPct val="0"/>
              </a:spcAft>
            </a:pPr>
            <a:endParaRPr lang="en-US" sz="135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05962" y="1216155"/>
            <a:ext cx="8914641" cy="1644681"/>
          </a:xfrm>
        </p:spPr>
        <p:txBody>
          <a:bodyPr/>
          <a:lstStyle>
            <a:lvl1pPr marL="0" indent="0">
              <a:buNone/>
              <a:defRPr sz="247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988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383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1084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8814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Video Title Slide">
    <p:bg>
      <p:bgPr>
        <a:solidFill>
          <a:srgbClr val="F15C2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5961" y="1209973"/>
            <a:ext cx="7541968" cy="2751698"/>
          </a:xfrm>
          <a:noFill/>
        </p:spPr>
        <p:txBody>
          <a:bodyPr tIns="91440" bIns="91440" anchor="t" anchorCtr="0"/>
          <a:lstStyle>
            <a:lvl1pPr>
              <a:defRPr sz="5399" spc="-75" baseline="0">
                <a:gradFill>
                  <a:gsLst>
                    <a:gs pos="5833">
                      <a:schemeClr val="tx1"/>
                    </a:gs>
                    <a:gs pos="18000">
                      <a:schemeClr val="tx1"/>
                    </a:gs>
                  </a:gsLst>
                  <a:lin ang="5400000" scaled="0"/>
                </a:gradFill>
              </a:defRPr>
            </a:lvl1pPr>
          </a:lstStyle>
          <a:p>
            <a:r>
              <a:rPr lang="en-US" dirty="0" smtClean="0"/>
              <a:t>Video</a:t>
            </a:r>
            <a:endParaRPr lang="en-US" dirty="0"/>
          </a:p>
        </p:txBody>
      </p:sp>
      <p:sp>
        <p:nvSpPr>
          <p:cNvPr id="3" name="Text Placeholder 4"/>
          <p:cNvSpPr>
            <a:spLocks noGrp="1"/>
          </p:cNvSpPr>
          <p:nvPr>
            <p:ph type="body" sz="quarter" idx="12" hasCustomPrompt="1"/>
          </p:nvPr>
        </p:nvSpPr>
        <p:spPr>
          <a:xfrm>
            <a:off x="205962" y="3954460"/>
            <a:ext cx="7543159" cy="1829593"/>
          </a:xfrm>
          <a:noFill/>
        </p:spPr>
        <p:txBody>
          <a:bodyPr lIns="182880" tIns="146304" rIns="182880" bIns="146304">
            <a:noAutofit/>
          </a:bodyPr>
          <a:lstStyle>
            <a:lvl1pPr marL="0" indent="0">
              <a:spcBef>
                <a:spcPts val="0"/>
              </a:spcBef>
              <a:buNone/>
              <a:defRPr sz="2700" spc="0" baseline="0">
                <a:gradFill>
                  <a:gsLst>
                    <a:gs pos="5833">
                      <a:schemeClr val="tx1"/>
                    </a:gs>
                    <a:gs pos="18000">
                      <a:schemeClr val="tx1"/>
                    </a:gs>
                  </a:gsLst>
                  <a:lin ang="5400000" scaled="0"/>
                </a:gradFill>
                <a:latin typeface="+mj-lt"/>
              </a:defRPr>
            </a:lvl1pPr>
          </a:lstStyle>
          <a:p>
            <a:pPr lvl="0"/>
            <a:r>
              <a:rPr lang="en-US" dirty="0" smtClean="0"/>
              <a:t>Optional Video Title</a:t>
            </a:r>
          </a:p>
        </p:txBody>
      </p:sp>
    </p:spTree>
    <p:extLst>
      <p:ext uri="{BB962C8B-B14F-4D97-AF65-F5344CB8AC3E}">
        <p14:creationId xmlns:p14="http://schemas.microsoft.com/office/powerpoint/2010/main" val="2827926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70CBD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5961" y="2125665"/>
            <a:ext cx="8914642" cy="1831975"/>
          </a:xfrm>
          <a:noFill/>
        </p:spPr>
        <p:txBody>
          <a:bodyPr tIns="91440" bIns="91440" anchor="t" anchorCtr="0"/>
          <a:lstStyle>
            <a:lvl1pPr>
              <a:defRPr sz="6599" spc="-75"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75357253"/>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rgbClr val="F15C2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5961" y="2125665"/>
            <a:ext cx="8914642" cy="1831975"/>
          </a:xfrm>
          <a:noFill/>
        </p:spPr>
        <p:txBody>
          <a:bodyPr tIns="91440" bIns="91440" anchor="t" anchorCtr="0"/>
          <a:lstStyle>
            <a:lvl1pPr>
              <a:defRPr sz="6599" spc="-75"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62536910"/>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rgbClr val="EAE6D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5961" y="2125665"/>
            <a:ext cx="8914642" cy="1831975"/>
          </a:xfrm>
          <a:noFill/>
        </p:spPr>
        <p:txBody>
          <a:bodyPr tIns="91440" bIns="91440" anchor="t" anchorCtr="0"/>
          <a:lstStyle>
            <a:lvl1pPr>
              <a:defRPr sz="6599" spc="-75" baseline="0">
                <a:solidFill>
                  <a:schemeClr val="bg1"/>
                </a:solidFill>
              </a:defRPr>
            </a:lvl1pPr>
          </a:lstStyle>
          <a:p>
            <a:r>
              <a:rPr lang="en-US" dirty="0" smtClean="0"/>
              <a:t>Section title</a:t>
            </a:r>
            <a:endParaRPr lang="en-US" dirty="0"/>
          </a:p>
        </p:txBody>
      </p:sp>
    </p:spTree>
    <p:extLst>
      <p:ext uri="{BB962C8B-B14F-4D97-AF65-F5344CB8AC3E}">
        <p14:creationId xmlns:p14="http://schemas.microsoft.com/office/powerpoint/2010/main" val="2472271686"/>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Text">
    <p:bg>
      <p:bgPr>
        <a:solidFill>
          <a:srgbClr val="3C557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05961" y="1212853"/>
            <a:ext cx="8914642" cy="1565044"/>
          </a:xfrm>
        </p:spPr>
        <p:txBody>
          <a:bodyPr/>
          <a:lstStyle>
            <a:lvl1pPr marL="0" indent="0">
              <a:buNone/>
              <a:defRPr>
                <a:gradFill>
                  <a:gsLst>
                    <a:gs pos="1250">
                      <a:schemeClr val="tx1"/>
                    </a:gs>
                    <a:gs pos="99000">
                      <a:schemeClr val="tx1"/>
                    </a:gs>
                  </a:gsLst>
                  <a:lin ang="5400000" scaled="0"/>
                </a:gradFill>
              </a:defRPr>
            </a:lvl1pPr>
            <a:lvl2pPr marL="0" indent="0">
              <a:buFontTx/>
              <a:buNone/>
              <a:defRPr sz="1500"/>
            </a:lvl2pPr>
            <a:lvl3pPr marL="171427" indent="0">
              <a:buNone/>
              <a:defRPr sz="1500"/>
            </a:lvl3pPr>
            <a:lvl4pPr marL="342854" indent="0">
              <a:buNone/>
              <a:defRPr sz="1350"/>
            </a:lvl4pPr>
            <a:lvl5pPr marL="514281" indent="0">
              <a:buNone/>
              <a:defRPr sz="135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43985228"/>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11135705"/>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C557D"/>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5722" y="296900"/>
            <a:ext cx="8916415"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05963" y="1212851"/>
            <a:ext cx="8914640" cy="1717393"/>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dk1" tx1="lt1" bg2="dk2" tx2="lt2" accent1="accent1" accent2="accent2" accent3="accent3" accent4="accent4" accent5="accent5" accent6="accent6" hlink="hlink" folHlink="folHlink"/>
  <p:sldLayoutIdLst>
    <p:sldLayoutId id="2147484185" r:id="rId1"/>
    <p:sldLayoutId id="2147484186" r:id="rId2"/>
    <p:sldLayoutId id="2147484130" r:id="rId3"/>
    <p:sldLayoutId id="2147484101" r:id="rId4"/>
    <p:sldLayoutId id="2147484102" r:id="rId5"/>
    <p:sldLayoutId id="2147484098" r:id="rId6"/>
    <p:sldLayoutId id="2147484092" r:id="rId7"/>
    <p:sldLayoutId id="2147484093" r:id="rId8"/>
    <p:sldLayoutId id="2147484127" r:id="rId9"/>
    <p:sldLayoutId id="2147484128" r:id="rId10"/>
    <p:sldLayoutId id="2147484129" r:id="rId11"/>
    <p:sldLayoutId id="2147484094" r:id="rId12"/>
  </p:sldLayoutIdLst>
  <p:transition>
    <p:fade/>
  </p:transition>
  <p:timing>
    <p:tnLst>
      <p:par>
        <p:cTn id="1" dur="indefinite" restart="never" nodeType="tmRoot"/>
      </p:par>
    </p:tnLst>
  </p:timing>
  <p:txStyles>
    <p:titleStyle>
      <a:lvl1pPr algn="l" defTabSz="699463" rtl="0" eaLnBrk="1" latinLnBrk="0" hangingPunct="1">
        <a:lnSpc>
          <a:spcPct val="90000"/>
        </a:lnSpc>
        <a:spcBef>
          <a:spcPct val="0"/>
        </a:spcBef>
        <a:buNone/>
        <a:defRPr lang="en-US" sz="4049" b="0" kern="1200" cap="none" spc="-76"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7141" marR="0" indent="-257141" algn="l" defTabSz="699463" rtl="0" eaLnBrk="1" fontAlgn="auto" latinLnBrk="0" hangingPunct="1">
        <a:lnSpc>
          <a:spcPct val="90000"/>
        </a:lnSpc>
        <a:spcBef>
          <a:spcPct val="20000"/>
        </a:spcBef>
        <a:spcAft>
          <a:spcPts val="0"/>
        </a:spcAft>
        <a:buClrTx/>
        <a:buSzPct val="90000"/>
        <a:buFont typeface="Arial" pitchFamily="34" charset="0"/>
        <a:buChar char="•"/>
        <a:tabLst/>
        <a:defRPr sz="3000" kern="1200" spc="0" baseline="0">
          <a:gradFill>
            <a:gsLst>
              <a:gs pos="1250">
                <a:schemeClr val="tx1"/>
              </a:gs>
              <a:gs pos="100000">
                <a:schemeClr val="tx1"/>
              </a:gs>
            </a:gsLst>
            <a:lin ang="5400000" scaled="0"/>
          </a:gradFill>
          <a:latin typeface="+mj-lt"/>
          <a:ea typeface="+mn-ea"/>
          <a:cs typeface="+mn-cs"/>
        </a:defRPr>
      </a:lvl1pPr>
      <a:lvl2pPr marL="438092" marR="0" indent="-180951" algn="l" defTabSz="6994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2pPr>
      <a:lvl3pPr marL="599995" marR="0" indent="-171427" algn="l" defTabSz="6994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3pPr>
      <a:lvl4pPr marL="771422" marR="0" indent="-171427" algn="l" defTabSz="699463" rtl="0" eaLnBrk="1" fontAlgn="auto" latinLnBrk="0" hangingPunct="1">
        <a:lnSpc>
          <a:spcPct val="90000"/>
        </a:lnSpc>
        <a:spcBef>
          <a:spcPct val="20000"/>
        </a:spcBef>
        <a:spcAft>
          <a:spcPts val="0"/>
        </a:spcAft>
        <a:buClrTx/>
        <a:buSzPct val="90000"/>
        <a:buFont typeface="Arial" pitchFamily="34" charset="0"/>
        <a:buChar char="•"/>
        <a:tabLst/>
        <a:defRPr sz="1500" kern="1200" spc="0" baseline="0">
          <a:gradFill>
            <a:gsLst>
              <a:gs pos="1250">
                <a:schemeClr val="tx1"/>
              </a:gs>
              <a:gs pos="100000">
                <a:schemeClr val="tx1"/>
              </a:gs>
            </a:gsLst>
            <a:lin ang="5400000" scaled="0"/>
          </a:gradFill>
          <a:latin typeface="+mn-lt"/>
          <a:ea typeface="+mn-ea"/>
          <a:cs typeface="+mn-cs"/>
        </a:defRPr>
      </a:lvl4pPr>
      <a:lvl5pPr marL="942849" marR="0" indent="-171427" algn="l" defTabSz="699463" rtl="0" eaLnBrk="1" fontAlgn="auto" latinLnBrk="0" hangingPunct="1">
        <a:lnSpc>
          <a:spcPct val="90000"/>
        </a:lnSpc>
        <a:spcBef>
          <a:spcPct val="20000"/>
        </a:spcBef>
        <a:spcAft>
          <a:spcPts val="0"/>
        </a:spcAft>
        <a:buClrTx/>
        <a:buSzPct val="90000"/>
        <a:buFont typeface="Arial" pitchFamily="34" charset="0"/>
        <a:buChar char="•"/>
        <a:tabLst/>
        <a:defRPr sz="1500" kern="1200" spc="0" baseline="0">
          <a:gradFill>
            <a:gsLst>
              <a:gs pos="1250">
                <a:schemeClr val="tx1"/>
              </a:gs>
              <a:gs pos="100000">
                <a:schemeClr val="tx1"/>
              </a:gs>
            </a:gsLst>
            <a:lin ang="5400000" scaled="0"/>
          </a:gradFill>
          <a:latin typeface="+mn-lt"/>
          <a:ea typeface="+mn-ea"/>
          <a:cs typeface="+mn-cs"/>
        </a:defRPr>
      </a:lvl5pPr>
      <a:lvl6pPr marL="1923523"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73256"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622987"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72720"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99463" rtl="0" eaLnBrk="1" latinLnBrk="0" hangingPunct="1">
        <a:defRPr sz="1350" kern="1200">
          <a:solidFill>
            <a:schemeClr val="tx1"/>
          </a:solidFill>
          <a:latin typeface="+mn-lt"/>
          <a:ea typeface="+mn-ea"/>
          <a:cs typeface="+mn-cs"/>
        </a:defRPr>
      </a:lvl1pPr>
      <a:lvl2pPr marL="349732" algn="l" defTabSz="699463" rtl="0" eaLnBrk="1" latinLnBrk="0" hangingPunct="1">
        <a:defRPr sz="1350" kern="1200">
          <a:solidFill>
            <a:schemeClr val="tx1"/>
          </a:solidFill>
          <a:latin typeface="+mn-lt"/>
          <a:ea typeface="+mn-ea"/>
          <a:cs typeface="+mn-cs"/>
        </a:defRPr>
      </a:lvl2pPr>
      <a:lvl3pPr marL="699463" algn="l" defTabSz="699463" rtl="0" eaLnBrk="1" latinLnBrk="0" hangingPunct="1">
        <a:defRPr sz="1350" kern="1200">
          <a:solidFill>
            <a:schemeClr val="tx1"/>
          </a:solidFill>
          <a:latin typeface="+mn-lt"/>
          <a:ea typeface="+mn-ea"/>
          <a:cs typeface="+mn-cs"/>
        </a:defRPr>
      </a:lvl3pPr>
      <a:lvl4pPr marL="1049195" algn="l" defTabSz="699463" rtl="0" eaLnBrk="1" latinLnBrk="0" hangingPunct="1">
        <a:defRPr sz="1350" kern="1200">
          <a:solidFill>
            <a:schemeClr val="tx1"/>
          </a:solidFill>
          <a:latin typeface="+mn-lt"/>
          <a:ea typeface="+mn-ea"/>
          <a:cs typeface="+mn-cs"/>
        </a:defRPr>
      </a:lvl4pPr>
      <a:lvl5pPr marL="1398926" algn="l" defTabSz="699463" rtl="0" eaLnBrk="1" latinLnBrk="0" hangingPunct="1">
        <a:defRPr sz="1350" kern="1200">
          <a:solidFill>
            <a:schemeClr val="tx1"/>
          </a:solidFill>
          <a:latin typeface="+mn-lt"/>
          <a:ea typeface="+mn-ea"/>
          <a:cs typeface="+mn-cs"/>
        </a:defRPr>
      </a:lvl5pPr>
      <a:lvl6pPr marL="1748659" algn="l" defTabSz="699463" rtl="0" eaLnBrk="1" latinLnBrk="0" hangingPunct="1">
        <a:defRPr sz="1350" kern="1200">
          <a:solidFill>
            <a:schemeClr val="tx1"/>
          </a:solidFill>
          <a:latin typeface="+mn-lt"/>
          <a:ea typeface="+mn-ea"/>
          <a:cs typeface="+mn-cs"/>
        </a:defRPr>
      </a:lvl6pPr>
      <a:lvl7pPr marL="2098390" algn="l" defTabSz="699463" rtl="0" eaLnBrk="1" latinLnBrk="0" hangingPunct="1">
        <a:defRPr sz="1350" kern="1200">
          <a:solidFill>
            <a:schemeClr val="tx1"/>
          </a:solidFill>
          <a:latin typeface="+mn-lt"/>
          <a:ea typeface="+mn-ea"/>
          <a:cs typeface="+mn-cs"/>
        </a:defRPr>
      </a:lvl7pPr>
      <a:lvl8pPr marL="2448121" algn="l" defTabSz="699463" rtl="0" eaLnBrk="1" latinLnBrk="0" hangingPunct="1">
        <a:defRPr sz="1350" kern="1200">
          <a:solidFill>
            <a:schemeClr val="tx1"/>
          </a:solidFill>
          <a:latin typeface="+mn-lt"/>
          <a:ea typeface="+mn-ea"/>
          <a:cs typeface="+mn-cs"/>
        </a:defRPr>
      </a:lvl8pPr>
      <a:lvl9pPr marL="2797854" algn="l" defTabSz="699463"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130" userDrawn="1">
          <p15:clr>
            <a:srgbClr val="5ACBF0"/>
          </p15:clr>
        </p15:guide>
        <p15:guide id="3" orient="horz" pos="763" userDrawn="1">
          <p15:clr>
            <a:srgbClr val="A4A3A4"/>
          </p15:clr>
        </p15:guide>
        <p15:guide id="4" orient="horz" pos="1339" userDrawn="1">
          <p15:clr>
            <a:srgbClr val="A4A3A4"/>
          </p15:clr>
        </p15:guide>
        <p15:guide id="5" orient="horz" pos="1915" userDrawn="1">
          <p15:clr>
            <a:srgbClr val="A4A3A4"/>
          </p15:clr>
        </p15:guide>
        <p15:guide id="6" orient="horz" pos="2491" userDrawn="1">
          <p15:clr>
            <a:srgbClr val="A4A3A4"/>
          </p15:clr>
        </p15:guide>
        <p15:guide id="7" orient="horz" pos="3067" userDrawn="1">
          <p15:clr>
            <a:srgbClr val="A4A3A4"/>
          </p15:clr>
        </p15:guide>
        <p15:guide id="8" orient="horz" pos="3643" userDrawn="1">
          <p15:clr>
            <a:srgbClr val="A4A3A4"/>
          </p15:clr>
        </p15:guide>
        <p15:guide id="9" orient="horz" pos="4219" userDrawn="1">
          <p15:clr>
            <a:srgbClr val="5ACBF0"/>
          </p15:clr>
        </p15:guide>
        <p15:guide id="10" pos="562" userDrawn="1">
          <p15:clr>
            <a:srgbClr val="A4A3A4"/>
          </p15:clr>
        </p15:guide>
        <p15:guide id="11" pos="994" userDrawn="1">
          <p15:clr>
            <a:srgbClr val="A4A3A4"/>
          </p15:clr>
        </p15:guide>
        <p15:guide id="12" pos="1426" userDrawn="1">
          <p15:clr>
            <a:srgbClr val="A4A3A4"/>
          </p15:clr>
        </p15:guide>
        <p15:guide id="13" pos="1858" userDrawn="1">
          <p15:clr>
            <a:srgbClr val="A4A3A4"/>
          </p15:clr>
        </p15:guide>
        <p15:guide id="14" pos="2290" userDrawn="1">
          <p15:clr>
            <a:srgbClr val="A4A3A4"/>
          </p15:clr>
        </p15:guide>
        <p15:guide id="15" pos="2722" userDrawn="1">
          <p15:clr>
            <a:srgbClr val="A4A3A4"/>
          </p15:clr>
        </p15:guide>
        <p15:guide id="16" pos="3153" userDrawn="1">
          <p15:clr>
            <a:srgbClr val="A4A3A4"/>
          </p15:clr>
        </p15:guide>
        <p15:guide id="17" pos="3585" userDrawn="1">
          <p15:clr>
            <a:srgbClr val="A4A3A4"/>
          </p15:clr>
        </p15:guide>
        <p15:guide id="18" pos="4017" userDrawn="1">
          <p15:clr>
            <a:srgbClr val="A4A3A4"/>
          </p15:clr>
        </p15:guide>
        <p15:guide id="19" pos="4449" userDrawn="1">
          <p15:clr>
            <a:srgbClr val="A4A3A4"/>
          </p15:clr>
        </p15:guide>
        <p15:guide id="20" pos="4881" userDrawn="1">
          <p15:clr>
            <a:srgbClr val="A4A3A4"/>
          </p15:clr>
        </p15:guide>
        <p15:guide id="21" pos="5313" userDrawn="1">
          <p15:clr>
            <a:srgbClr val="A4A3A4"/>
          </p15:clr>
        </p15:guide>
        <p15:guide id="22" pos="5745"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6" Type="http://schemas.openxmlformats.org/officeDocument/2006/relationships/image" Target="../media/image7.jp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C557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4325" y="1071111"/>
            <a:ext cx="7541967" cy="2063598"/>
          </a:xfrm>
        </p:spPr>
        <p:txBody>
          <a:bodyPr/>
          <a:lstStyle/>
          <a:p>
            <a:r>
              <a:rPr lang="en-AU" sz="7199" dirty="0">
                <a:solidFill>
                  <a:srgbClr val="EAE6DF"/>
                </a:solidFill>
                <a:latin typeface="+mn-lt"/>
                <a:cs typeface="Segoe UI Semibold" panose="020B0702040204020203" pitchFamily="34" charset="0"/>
              </a:rPr>
              <a:t>Javascript all the platforms!</a:t>
            </a:r>
          </a:p>
        </p:txBody>
      </p:sp>
      <p:grpSp>
        <p:nvGrpSpPr>
          <p:cNvPr id="8" name="Group 7"/>
          <p:cNvGrpSpPr/>
          <p:nvPr/>
        </p:nvGrpSpPr>
        <p:grpSpPr>
          <a:xfrm>
            <a:off x="4026040" y="3019132"/>
            <a:ext cx="5300523" cy="3975393"/>
            <a:chOff x="4395488" y="1200109"/>
            <a:chExt cx="7725888" cy="5794416"/>
          </a:xfrm>
        </p:grpSpPr>
        <p:pic>
          <p:nvPicPr>
            <p:cNvPr id="6" name="Picture 5"/>
            <p:cNvPicPr>
              <a:picLocks noChangeAspect="1"/>
            </p:cNvPicPr>
            <p:nvPr/>
          </p:nvPicPr>
          <p:blipFill>
            <a:blip r:embed="rId2"/>
            <a:stretch>
              <a:fillRect/>
            </a:stretch>
          </p:blipFill>
          <p:spPr>
            <a:xfrm>
              <a:off x="4395488" y="1200109"/>
              <a:ext cx="7725888" cy="5794416"/>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2984" y="1637968"/>
              <a:ext cx="404265" cy="731392"/>
            </a:xfrm>
            <a:prstGeom prst="rect">
              <a:avLst/>
            </a:prstGeom>
          </p:spPr>
        </p:pic>
      </p:grpSp>
      <p:sp>
        <p:nvSpPr>
          <p:cNvPr id="3" name="TextBox 2"/>
          <p:cNvSpPr txBox="1"/>
          <p:nvPr/>
        </p:nvSpPr>
        <p:spPr>
          <a:xfrm>
            <a:off x="295091" y="5758717"/>
            <a:ext cx="1825091" cy="1097718"/>
          </a:xfrm>
          <a:prstGeom prst="rect">
            <a:avLst/>
          </a:prstGeom>
          <a:noFill/>
        </p:spPr>
        <p:txBody>
          <a:bodyPr wrap="none" lIns="137148" tIns="109719" rIns="137148" bIns="109719" rtlCol="0">
            <a:spAutoFit/>
          </a:bodyPr>
          <a:lstStyle/>
          <a:p>
            <a:pPr>
              <a:lnSpc>
                <a:spcPct val="90000"/>
              </a:lnSpc>
              <a:spcAft>
                <a:spcPts val="450"/>
              </a:spcAft>
            </a:pPr>
            <a:r>
              <a:rPr lang="en-AU" dirty="0">
                <a:gradFill>
                  <a:gsLst>
                    <a:gs pos="2917">
                      <a:schemeClr val="tx1"/>
                    </a:gs>
                    <a:gs pos="30000">
                      <a:schemeClr val="tx1"/>
                    </a:gs>
                  </a:gsLst>
                  <a:lin ang="5400000" scaled="0"/>
                </a:gradFill>
              </a:rPr>
              <a:t>Damian Karzon</a:t>
            </a:r>
          </a:p>
          <a:p>
            <a:pPr>
              <a:lnSpc>
                <a:spcPct val="90000"/>
              </a:lnSpc>
              <a:spcAft>
                <a:spcPts val="450"/>
              </a:spcAft>
            </a:pPr>
            <a:r>
              <a:rPr lang="en-AU"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a:t>
            </a:r>
            <a:r>
              <a:rPr lang="en-AU" dirty="0" err="1">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rPr>
              <a:t>dkarzon</a:t>
            </a:r>
            <a:endParaRPr lang="en-AU" dirty="0">
              <a:gradFill>
                <a:gsLst>
                  <a:gs pos="2917">
                    <a:schemeClr val="tx1"/>
                  </a:gs>
                  <a:gs pos="30000">
                    <a:schemeClr val="tx1"/>
                  </a:gs>
                </a:gsLst>
                <a:lin ang="5400000" scaled="0"/>
              </a:gradFill>
              <a:latin typeface="Segoe UI Semibold" panose="020B0702040204020203" pitchFamily="34" charset="0"/>
              <a:cs typeface="Segoe UI Semibold" panose="020B0702040204020203" pitchFamily="34" charset="0"/>
            </a:endParaRPr>
          </a:p>
          <a:p>
            <a:pPr>
              <a:lnSpc>
                <a:spcPct val="90000"/>
              </a:lnSpc>
              <a:spcAft>
                <a:spcPts val="450"/>
              </a:spcAft>
            </a:pPr>
            <a:r>
              <a:rPr lang="en-AU" dirty="0">
                <a:gradFill>
                  <a:gsLst>
                    <a:gs pos="2917">
                      <a:schemeClr val="tx1"/>
                    </a:gs>
                    <a:gs pos="30000">
                      <a:schemeClr val="tx1"/>
                    </a:gs>
                  </a:gsLst>
                  <a:lin ang="5400000" scaled="0"/>
                </a:gradFill>
                <a:latin typeface="+mj-lt"/>
              </a:rPr>
              <a:t>Marker Metro</a:t>
            </a:r>
          </a:p>
        </p:txBody>
      </p:sp>
    </p:spTree>
    <p:extLst>
      <p:ext uri="{BB962C8B-B14F-4D97-AF65-F5344CB8AC3E}">
        <p14:creationId xmlns:p14="http://schemas.microsoft.com/office/powerpoint/2010/main" val="10147027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z="4499" dirty="0">
                <a:latin typeface="+mn-lt"/>
              </a:rPr>
              <a:t>What just happened?</a:t>
            </a:r>
            <a:endParaRPr lang="en-US" sz="4499" dirty="0">
              <a:latin typeface="+mn-lt"/>
            </a:endParaRPr>
          </a:p>
        </p:txBody>
      </p:sp>
      <p:sp>
        <p:nvSpPr>
          <p:cNvPr id="3" name="Text Placeholder 2"/>
          <p:cNvSpPr>
            <a:spLocks noGrp="1"/>
          </p:cNvSpPr>
          <p:nvPr>
            <p:ph type="body" sz="quarter" idx="10"/>
          </p:nvPr>
        </p:nvSpPr>
        <p:spPr>
          <a:xfrm>
            <a:off x="205961" y="2722234"/>
            <a:ext cx="8916176" cy="2926955"/>
          </a:xfrm>
        </p:spPr>
        <p:txBody>
          <a:bodyPr/>
          <a:lstStyle/>
          <a:p>
            <a:pPr>
              <a:lnSpc>
                <a:spcPct val="120000"/>
              </a:lnSpc>
            </a:pPr>
            <a:r>
              <a:rPr lang="en-AU" sz="3300" dirty="0"/>
              <a:t>What is Cordova?</a:t>
            </a:r>
          </a:p>
          <a:p>
            <a:pPr>
              <a:lnSpc>
                <a:spcPct val="120000"/>
              </a:lnSpc>
            </a:pPr>
            <a:r>
              <a:rPr lang="en-AU" sz="3300" dirty="0"/>
              <a:t>Tools (Command line and Visual Studio)</a:t>
            </a:r>
          </a:p>
          <a:p>
            <a:pPr>
              <a:lnSpc>
                <a:spcPct val="120000"/>
              </a:lnSpc>
            </a:pPr>
            <a:r>
              <a:rPr lang="en-AU" sz="3300" dirty="0"/>
              <a:t>Building for multiple platforms</a:t>
            </a:r>
          </a:p>
          <a:p>
            <a:pPr>
              <a:lnSpc>
                <a:spcPct val="120000"/>
              </a:lnSpc>
            </a:pPr>
            <a:r>
              <a:rPr lang="en-AU" sz="3300" dirty="0"/>
              <a:t>Frameworks/libraries to help</a:t>
            </a:r>
          </a:p>
        </p:txBody>
      </p:sp>
    </p:spTree>
    <p:extLst>
      <p:ext uri="{BB962C8B-B14F-4D97-AF65-F5344CB8AC3E}">
        <p14:creationId xmlns:p14="http://schemas.microsoft.com/office/powerpoint/2010/main" val="1020382728"/>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648" y="296900"/>
            <a:ext cx="9121490" cy="917575"/>
          </a:xfrm>
          <a:prstGeom prst="rect">
            <a:avLst/>
          </a:prstGeom>
        </p:spPr>
        <p:txBody>
          <a:bodyPr vert="horz" wrap="square" lIns="146304" tIns="91440" rIns="146304" bIns="91440" rtlCol="0" anchor="t">
            <a:noAutofit/>
          </a:bodyPr>
          <a:lstStyle>
            <a:lvl1pPr algn="l" defTabSz="699463" rtl="0" eaLnBrk="1" latinLnBrk="0" hangingPunct="1">
              <a:lnSpc>
                <a:spcPct val="90000"/>
              </a:lnSpc>
              <a:spcBef>
                <a:spcPct val="0"/>
              </a:spcBef>
              <a:buNone/>
              <a:defRPr lang="en-US" sz="4049" b="0" kern="1200" cap="none" spc="-76"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AU" sz="6600" dirty="0" smtClean="0">
                <a:latin typeface="+mn-lt"/>
              </a:rPr>
              <a:t>MOAR?!</a:t>
            </a:r>
            <a:endParaRPr lang="en-AU" sz="6600" dirty="0">
              <a:latin typeface="+mn-lt"/>
            </a:endParaRPr>
          </a:p>
        </p:txBody>
      </p:sp>
      <p:sp>
        <p:nvSpPr>
          <p:cNvPr id="5" name="Text Placeholder 2"/>
          <p:cNvSpPr txBox="1">
            <a:spLocks/>
          </p:cNvSpPr>
          <p:nvPr/>
        </p:nvSpPr>
        <p:spPr>
          <a:xfrm>
            <a:off x="647" y="1214475"/>
            <a:ext cx="9326563" cy="4776564"/>
          </a:xfrm>
          <a:prstGeom prst="rect">
            <a:avLst/>
          </a:prstGeom>
        </p:spPr>
        <p:txBody>
          <a:bodyPr vert="horz" wrap="square" lIns="146304" tIns="91440" rIns="146304" bIns="91440" rtlCol="0">
            <a:spAutoFit/>
          </a:bodyPr>
          <a:lstStyle>
            <a:lvl1pPr marL="0" marR="0" indent="0" algn="l" defTabSz="699463" rtl="0" eaLnBrk="1" fontAlgn="auto" latinLnBrk="0" hangingPunct="1">
              <a:lnSpc>
                <a:spcPct val="90000"/>
              </a:lnSpc>
              <a:spcBef>
                <a:spcPct val="20000"/>
              </a:spcBef>
              <a:spcAft>
                <a:spcPts val="0"/>
              </a:spcAft>
              <a:buClrTx/>
              <a:buSzPct val="90000"/>
              <a:buFont typeface="Arial" pitchFamily="34" charset="0"/>
              <a:buNone/>
              <a:tabLst/>
              <a:defRPr sz="3000" kern="1200" spc="0" baseline="0">
                <a:gradFill>
                  <a:gsLst>
                    <a:gs pos="1250">
                      <a:schemeClr val="tx1"/>
                    </a:gs>
                    <a:gs pos="99000">
                      <a:schemeClr val="tx1"/>
                    </a:gs>
                  </a:gsLst>
                  <a:lin ang="5400000" scaled="0"/>
                </a:gradFill>
                <a:latin typeface="+mj-lt"/>
                <a:ea typeface="+mn-ea"/>
                <a:cs typeface="+mn-cs"/>
              </a:defRPr>
            </a:lvl1pPr>
            <a:lvl2pPr marL="0" marR="0" indent="0" algn="l" defTabSz="699463" rtl="0" eaLnBrk="1" fontAlgn="auto" latinLnBrk="0" hangingPunct="1">
              <a:lnSpc>
                <a:spcPct val="90000"/>
              </a:lnSpc>
              <a:spcBef>
                <a:spcPct val="20000"/>
              </a:spcBef>
              <a:spcAft>
                <a:spcPts val="0"/>
              </a:spcAft>
              <a:buClrTx/>
              <a:buSzPct val="90000"/>
              <a:buFontTx/>
              <a:buNone/>
              <a:tabLst/>
              <a:defRPr sz="1500" kern="1200" spc="0" baseline="0">
                <a:gradFill>
                  <a:gsLst>
                    <a:gs pos="1250">
                      <a:schemeClr val="tx1"/>
                    </a:gs>
                    <a:gs pos="100000">
                      <a:schemeClr val="tx1"/>
                    </a:gs>
                  </a:gsLst>
                  <a:lin ang="5400000" scaled="0"/>
                </a:gradFill>
                <a:latin typeface="+mn-lt"/>
                <a:ea typeface="+mn-ea"/>
                <a:cs typeface="+mn-cs"/>
              </a:defRPr>
            </a:lvl2pPr>
            <a:lvl3pPr marL="171427" marR="0" indent="0" algn="l" defTabSz="699463" rtl="0" eaLnBrk="1" fontAlgn="auto" latinLnBrk="0" hangingPunct="1">
              <a:lnSpc>
                <a:spcPct val="90000"/>
              </a:lnSpc>
              <a:spcBef>
                <a:spcPct val="20000"/>
              </a:spcBef>
              <a:spcAft>
                <a:spcPts val="0"/>
              </a:spcAft>
              <a:buClrTx/>
              <a:buSzPct val="90000"/>
              <a:buFont typeface="Arial" pitchFamily="34" charset="0"/>
              <a:buNone/>
              <a:tabLst/>
              <a:defRPr sz="1500" kern="1200" spc="0" baseline="0">
                <a:gradFill>
                  <a:gsLst>
                    <a:gs pos="1250">
                      <a:schemeClr val="tx1"/>
                    </a:gs>
                    <a:gs pos="100000">
                      <a:schemeClr val="tx1"/>
                    </a:gs>
                  </a:gsLst>
                  <a:lin ang="5400000" scaled="0"/>
                </a:gradFill>
                <a:latin typeface="+mn-lt"/>
                <a:ea typeface="+mn-ea"/>
                <a:cs typeface="+mn-cs"/>
              </a:defRPr>
            </a:lvl3pPr>
            <a:lvl4pPr marL="342854" marR="0" indent="0" algn="l" defTabSz="699463" rtl="0" eaLnBrk="1" fontAlgn="auto" latinLnBrk="0" hangingPunct="1">
              <a:lnSpc>
                <a:spcPct val="90000"/>
              </a:lnSpc>
              <a:spcBef>
                <a:spcPct val="20000"/>
              </a:spcBef>
              <a:spcAft>
                <a:spcPts val="0"/>
              </a:spcAft>
              <a:buClrTx/>
              <a:buSzPct val="90000"/>
              <a:buFont typeface="Arial" pitchFamily="34" charset="0"/>
              <a:buNone/>
              <a:tabLst/>
              <a:defRPr sz="1350" kern="1200" spc="0" baseline="0">
                <a:gradFill>
                  <a:gsLst>
                    <a:gs pos="1250">
                      <a:schemeClr val="tx1"/>
                    </a:gs>
                    <a:gs pos="100000">
                      <a:schemeClr val="tx1"/>
                    </a:gs>
                  </a:gsLst>
                  <a:lin ang="5400000" scaled="0"/>
                </a:gradFill>
                <a:latin typeface="+mn-lt"/>
                <a:ea typeface="+mn-ea"/>
                <a:cs typeface="+mn-cs"/>
              </a:defRPr>
            </a:lvl4pPr>
            <a:lvl5pPr marL="514281" marR="0" indent="0" algn="l" defTabSz="699463" rtl="0" eaLnBrk="1" fontAlgn="auto" latinLnBrk="0" hangingPunct="1">
              <a:lnSpc>
                <a:spcPct val="90000"/>
              </a:lnSpc>
              <a:spcBef>
                <a:spcPct val="20000"/>
              </a:spcBef>
              <a:spcAft>
                <a:spcPts val="0"/>
              </a:spcAft>
              <a:buClrTx/>
              <a:buSzPct val="90000"/>
              <a:buFont typeface="Arial" pitchFamily="34" charset="0"/>
              <a:buNone/>
              <a:tabLst/>
              <a:defRPr sz="1350" kern="1200" spc="0" baseline="0">
                <a:gradFill>
                  <a:gsLst>
                    <a:gs pos="1250">
                      <a:schemeClr val="tx1"/>
                    </a:gs>
                    <a:gs pos="100000">
                      <a:schemeClr val="tx1"/>
                    </a:gs>
                  </a:gsLst>
                  <a:lin ang="5400000" scaled="0"/>
                </a:gradFill>
                <a:latin typeface="+mn-lt"/>
                <a:ea typeface="+mn-ea"/>
                <a:cs typeface="+mn-cs"/>
              </a:defRPr>
            </a:lvl5pPr>
            <a:lvl6pPr marL="1923523"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73256"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622987"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72720" indent="-174866" algn="l" defTabSz="699463"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lnSpc>
                <a:spcPct val="200000"/>
              </a:lnSpc>
            </a:pPr>
            <a:r>
              <a:rPr lang="en-AU" sz="3600" dirty="0" smtClean="0">
                <a:solidFill>
                  <a:schemeClr val="tx1"/>
                </a:solidFill>
                <a:latin typeface="+mn-lt"/>
              </a:rPr>
              <a:t>cordova.apache.org</a:t>
            </a:r>
            <a:endParaRPr lang="en-AU" sz="3600" dirty="0">
              <a:solidFill>
                <a:schemeClr val="tx1"/>
              </a:solidFill>
              <a:latin typeface="+mn-lt"/>
            </a:endParaRPr>
          </a:p>
          <a:p>
            <a:pPr>
              <a:lnSpc>
                <a:spcPct val="200000"/>
              </a:lnSpc>
            </a:pPr>
            <a:r>
              <a:rPr lang="en-AU" sz="3600" dirty="0" smtClean="0">
                <a:solidFill>
                  <a:schemeClr val="tx1"/>
                </a:solidFill>
                <a:latin typeface="+mn-lt"/>
              </a:rPr>
              <a:t>visualstudio.com/</a:t>
            </a:r>
            <a:r>
              <a:rPr lang="en-AU" sz="3600" dirty="0" err="1" smtClean="0">
                <a:solidFill>
                  <a:schemeClr val="tx1"/>
                </a:solidFill>
                <a:latin typeface="+mn-lt"/>
              </a:rPr>
              <a:t>en</a:t>
            </a:r>
            <a:r>
              <a:rPr lang="en-AU" sz="3600" dirty="0" smtClean="0">
                <a:solidFill>
                  <a:schemeClr val="tx1"/>
                </a:solidFill>
                <a:latin typeface="+mn-lt"/>
              </a:rPr>
              <a:t>-US/explore/</a:t>
            </a:r>
            <a:r>
              <a:rPr lang="en-AU" sz="3600" dirty="0" err="1" smtClean="0">
                <a:solidFill>
                  <a:schemeClr val="tx1"/>
                </a:solidFill>
                <a:latin typeface="+mn-lt"/>
              </a:rPr>
              <a:t>cordova</a:t>
            </a:r>
            <a:r>
              <a:rPr lang="en-AU" sz="3600" dirty="0" smtClean="0">
                <a:solidFill>
                  <a:schemeClr val="tx1"/>
                </a:solidFill>
                <a:latin typeface="+mn-lt"/>
              </a:rPr>
              <a:t>-vs</a:t>
            </a:r>
          </a:p>
          <a:p>
            <a:pPr>
              <a:lnSpc>
                <a:spcPct val="200000"/>
              </a:lnSpc>
            </a:pPr>
            <a:r>
              <a:rPr lang="en-AU" sz="3600" dirty="0" smtClean="0">
                <a:solidFill>
                  <a:schemeClr val="tx1"/>
                </a:solidFill>
                <a:latin typeface="+mn-lt"/>
              </a:rPr>
              <a:t>github.com/MarkerMetro/</a:t>
            </a:r>
            <a:r>
              <a:rPr lang="en-AU" sz="3600" dirty="0" err="1" smtClean="0">
                <a:solidFill>
                  <a:schemeClr val="tx1"/>
                </a:solidFill>
                <a:latin typeface="+mn-lt"/>
              </a:rPr>
              <a:t>MarkerMetro.Talks</a:t>
            </a:r>
            <a:endParaRPr lang="en-AU" sz="3600" dirty="0">
              <a:solidFill>
                <a:schemeClr val="tx1"/>
              </a:solidFill>
              <a:latin typeface="+mn-lt"/>
            </a:endParaRPr>
          </a:p>
          <a:p>
            <a:pPr>
              <a:lnSpc>
                <a:spcPct val="200000"/>
              </a:lnSpc>
            </a:pPr>
            <a:r>
              <a:rPr lang="en-AU" sz="3600" dirty="0" smtClean="0">
                <a:solidFill>
                  <a:schemeClr val="tx1"/>
                </a:solidFill>
                <a:latin typeface="+mn-lt"/>
              </a:rPr>
              <a:t>@</a:t>
            </a:r>
            <a:r>
              <a:rPr lang="en-AU" sz="3600" dirty="0" err="1" smtClean="0">
                <a:solidFill>
                  <a:schemeClr val="tx1"/>
                </a:solidFill>
                <a:latin typeface="+mn-lt"/>
              </a:rPr>
              <a:t>dkarzon</a:t>
            </a:r>
            <a:endParaRPr lang="en-AU" sz="3600" dirty="0">
              <a:solidFill>
                <a:schemeClr val="tx1"/>
              </a:solidFill>
              <a:latin typeface="+mn-lt"/>
            </a:endParaRPr>
          </a:p>
        </p:txBody>
      </p:sp>
    </p:spTree>
    <p:extLst>
      <p:ext uri="{BB962C8B-B14F-4D97-AF65-F5344CB8AC3E}">
        <p14:creationId xmlns:p14="http://schemas.microsoft.com/office/powerpoint/2010/main" val="165249193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C557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z="4499" dirty="0">
                <a:latin typeface="+mn-lt"/>
              </a:rPr>
              <a:t>What are we doing?</a:t>
            </a:r>
            <a:endParaRPr lang="en-US" sz="4499" dirty="0">
              <a:latin typeface="+mn-lt"/>
            </a:endParaRPr>
          </a:p>
        </p:txBody>
      </p:sp>
      <p:sp>
        <p:nvSpPr>
          <p:cNvPr id="3" name="Text Placeholder 2"/>
          <p:cNvSpPr>
            <a:spLocks noGrp="1"/>
          </p:cNvSpPr>
          <p:nvPr>
            <p:ph type="body" sz="quarter" idx="10"/>
          </p:nvPr>
        </p:nvSpPr>
        <p:spPr>
          <a:xfrm>
            <a:off x="205961" y="2726450"/>
            <a:ext cx="8916176" cy="2926955"/>
          </a:xfrm>
        </p:spPr>
        <p:txBody>
          <a:bodyPr/>
          <a:lstStyle/>
          <a:p>
            <a:pPr>
              <a:lnSpc>
                <a:spcPct val="120000"/>
              </a:lnSpc>
            </a:pPr>
            <a:r>
              <a:rPr lang="en-AU" sz="3300" dirty="0"/>
              <a:t>What is Cordova?</a:t>
            </a:r>
          </a:p>
          <a:p>
            <a:pPr>
              <a:lnSpc>
                <a:spcPct val="120000"/>
              </a:lnSpc>
            </a:pPr>
            <a:r>
              <a:rPr lang="en-AU" sz="3300" dirty="0"/>
              <a:t>Tools (Command line and Visual Studio)</a:t>
            </a:r>
          </a:p>
          <a:p>
            <a:pPr>
              <a:lnSpc>
                <a:spcPct val="120000"/>
              </a:lnSpc>
            </a:pPr>
            <a:r>
              <a:rPr lang="en-AU" sz="3300" dirty="0"/>
              <a:t>Building and deploy for multiple platforms</a:t>
            </a:r>
          </a:p>
          <a:p>
            <a:pPr>
              <a:lnSpc>
                <a:spcPct val="120000"/>
              </a:lnSpc>
            </a:pPr>
            <a:r>
              <a:rPr lang="en-AU" sz="3300" dirty="0"/>
              <a:t>Frameworks/libraries to help</a:t>
            </a:r>
          </a:p>
        </p:txBody>
      </p:sp>
    </p:spTree>
    <p:extLst>
      <p:ext uri="{BB962C8B-B14F-4D97-AF65-F5344CB8AC3E}">
        <p14:creationId xmlns:p14="http://schemas.microsoft.com/office/powerpoint/2010/main" val="395542599"/>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434712" cy="6994525"/>
          </a:xfrm>
          <a:prstGeom prst="rect">
            <a:avLst/>
          </a:prstGeom>
        </p:spPr>
      </p:pic>
      <p:sp>
        <p:nvSpPr>
          <p:cNvPr id="2" name="Title 1"/>
          <p:cNvSpPr>
            <a:spLocks noGrp="1"/>
          </p:cNvSpPr>
          <p:nvPr>
            <p:ph type="title"/>
          </p:nvPr>
        </p:nvSpPr>
        <p:spPr>
          <a:xfrm>
            <a:off x="205723" y="1026607"/>
            <a:ext cx="8348773" cy="1027073"/>
          </a:xfrm>
        </p:spPr>
        <p:txBody>
          <a:bodyPr/>
          <a:lstStyle/>
          <a:p>
            <a:r>
              <a:rPr lang="en-AU" sz="5999" dirty="0">
                <a:solidFill>
                  <a:schemeClr val="tx1"/>
                </a:solidFill>
                <a:latin typeface="+mn-lt"/>
                <a:cs typeface="Segoe UI Semibold" panose="020B0702040204020203" pitchFamily="34" charset="0"/>
              </a:rPr>
              <a:t>Damian Karzon</a:t>
            </a:r>
            <a:endParaRPr lang="en-US" sz="5999" dirty="0">
              <a:solidFill>
                <a:schemeClr val="tx1"/>
              </a:solidFill>
              <a:latin typeface="+mn-lt"/>
              <a:cs typeface="Segoe UI Semibold" panose="020B0702040204020203" pitchFamily="34" charset="0"/>
            </a:endParaRPr>
          </a:p>
        </p:txBody>
      </p:sp>
      <p:sp>
        <p:nvSpPr>
          <p:cNvPr id="25" name="Rectangle 24"/>
          <p:cNvSpPr/>
          <p:nvPr/>
        </p:nvSpPr>
        <p:spPr bwMode="auto">
          <a:xfrm>
            <a:off x="205723" y="2370819"/>
            <a:ext cx="7398081" cy="102673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48" tIns="109719" rIns="137148" bIns="109719" numCol="1" spcCol="0" rtlCol="0" fromWordArt="0" anchor="t" anchorCtr="0" forceAA="0" compatLnSpc="1">
            <a:prstTxWarp prst="textNoShape">
              <a:avLst/>
            </a:prstTxWarp>
            <a:noAutofit/>
          </a:bodyPr>
          <a:lstStyle/>
          <a:p>
            <a:pPr algn="ctr" defTabSz="699261" fontAlgn="base">
              <a:lnSpc>
                <a:spcPct val="90000"/>
              </a:lnSpc>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2"/>
          <p:cNvSpPr>
            <a:spLocks noGrp="1"/>
          </p:cNvSpPr>
          <p:nvPr>
            <p:ph type="body" sz="quarter" idx="10"/>
          </p:nvPr>
        </p:nvSpPr>
        <p:spPr>
          <a:xfrm>
            <a:off x="748677" y="2613056"/>
            <a:ext cx="6855126" cy="600164"/>
          </a:xfrm>
        </p:spPr>
        <p:txBody>
          <a:bodyPr/>
          <a:lstStyle/>
          <a:p>
            <a:r>
              <a:rPr lang="en-AU" dirty="0" smtClean="0"/>
              <a:t>Windows App Developer - Marker Metro</a:t>
            </a:r>
            <a:endParaRPr lang="en-US" dirty="0"/>
          </a:p>
        </p:txBody>
      </p:sp>
      <p:sp>
        <p:nvSpPr>
          <p:cNvPr id="27" name="Rectangle 26"/>
          <p:cNvSpPr/>
          <p:nvPr/>
        </p:nvSpPr>
        <p:spPr bwMode="auto">
          <a:xfrm>
            <a:off x="205723" y="3946356"/>
            <a:ext cx="7398081" cy="102673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48" tIns="109719" rIns="137148" bIns="109719" numCol="1" spcCol="0" rtlCol="0" fromWordArt="0" anchor="t" anchorCtr="0" forceAA="0" compatLnSpc="1">
            <a:prstTxWarp prst="textNoShape">
              <a:avLst/>
            </a:prstTxWarp>
            <a:noAutofit/>
          </a:bodyPr>
          <a:lstStyle/>
          <a:p>
            <a:pPr algn="ctr" defTabSz="699261" fontAlgn="base">
              <a:lnSpc>
                <a:spcPct val="90000"/>
              </a:lnSpc>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28" name="Text Placeholder 2"/>
          <p:cNvSpPr txBox="1">
            <a:spLocks/>
          </p:cNvSpPr>
          <p:nvPr/>
        </p:nvSpPr>
        <p:spPr>
          <a:xfrm>
            <a:off x="748677" y="4159346"/>
            <a:ext cx="6855126" cy="553986"/>
          </a:xfrm>
          <a:prstGeom prst="rect">
            <a:avLst/>
          </a:prstGeom>
        </p:spPr>
        <p:txBody>
          <a:bodyPr vert="horz" wrap="square" lIns="109719" tIns="68574" rIns="109719" bIns="68574"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AU" sz="3000" dirty="0"/>
              <a:t>NumberTap </a:t>
            </a:r>
            <a:r>
              <a:rPr lang="en-AU" sz="1800" dirty="0"/>
              <a:t>…and other junk</a:t>
            </a:r>
            <a:endParaRPr lang="en-US" sz="3000" dirty="0"/>
          </a:p>
        </p:txBody>
      </p:sp>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866" y="4170486"/>
            <a:ext cx="542811" cy="542811"/>
          </a:xfrm>
          <a:prstGeom prst="rect">
            <a:avLst/>
          </a:prstGeom>
        </p:spPr>
      </p:pic>
      <p:pic>
        <p:nvPicPr>
          <p:cNvPr id="30" name="Picture 2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723" y="2612710"/>
            <a:ext cx="542955" cy="542955"/>
          </a:xfrm>
          <a:prstGeom prst="rect">
            <a:avLst/>
          </a:prstGeom>
        </p:spPr>
      </p:pic>
      <p:pic>
        <p:nvPicPr>
          <p:cNvPr id="31" name="Picture 3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03803" y="3946356"/>
            <a:ext cx="1026735" cy="1026735"/>
          </a:xfrm>
          <a:prstGeom prst="rect">
            <a:avLst/>
          </a:prstGeom>
        </p:spPr>
      </p:pic>
      <p:pic>
        <p:nvPicPr>
          <p:cNvPr id="32" name="Picture 3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00478" y="2367494"/>
            <a:ext cx="1030060" cy="1030060"/>
          </a:xfrm>
          <a:prstGeom prst="rect">
            <a:avLst/>
          </a:prstGeom>
        </p:spPr>
      </p:pic>
    </p:spTree>
    <p:extLst>
      <p:ext uri="{BB962C8B-B14F-4D97-AF65-F5344CB8AC3E}">
        <p14:creationId xmlns:p14="http://schemas.microsoft.com/office/powerpoint/2010/main" val="2101769521"/>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z="4499" dirty="0">
                <a:latin typeface="+mn-lt"/>
              </a:rPr>
              <a:t>What is Cordova?</a:t>
            </a:r>
            <a:endParaRPr lang="en-US" sz="4499" dirty="0">
              <a:latin typeface="+mn-lt"/>
            </a:endParaRPr>
          </a:p>
        </p:txBody>
      </p:sp>
      <p:sp>
        <p:nvSpPr>
          <p:cNvPr id="3" name="Text Placeholder 2"/>
          <p:cNvSpPr>
            <a:spLocks noGrp="1"/>
          </p:cNvSpPr>
          <p:nvPr>
            <p:ph type="body" sz="quarter" idx="10"/>
          </p:nvPr>
        </p:nvSpPr>
        <p:spPr>
          <a:xfrm>
            <a:off x="205723" y="2723699"/>
            <a:ext cx="8914641" cy="2529923"/>
          </a:xfrm>
        </p:spPr>
        <p:txBody>
          <a:bodyPr/>
          <a:lstStyle/>
          <a:p>
            <a:pPr>
              <a:lnSpc>
                <a:spcPct val="120000"/>
              </a:lnSpc>
            </a:pPr>
            <a:r>
              <a:rPr lang="en-US" sz="3300" b="1" i="1" dirty="0"/>
              <a:t>“Apache Cordova</a:t>
            </a:r>
            <a:r>
              <a:rPr lang="en-US" sz="3300" i="1" dirty="0"/>
              <a:t> is a platform for building native mobile applications using </a:t>
            </a:r>
            <a:r>
              <a:rPr lang="en-US" sz="3300" b="1" i="1" dirty="0"/>
              <a:t>HTML</a:t>
            </a:r>
            <a:r>
              <a:rPr lang="en-US" sz="3300" i="1" dirty="0"/>
              <a:t>, </a:t>
            </a:r>
            <a:r>
              <a:rPr lang="en-US" sz="3300" b="1" i="1" dirty="0"/>
              <a:t>CSS </a:t>
            </a:r>
            <a:r>
              <a:rPr lang="en-US" sz="3300" i="1" dirty="0"/>
              <a:t>and </a:t>
            </a:r>
            <a:r>
              <a:rPr lang="en-US" sz="3300" b="1" i="1" dirty="0"/>
              <a:t>JavaScript”</a:t>
            </a:r>
          </a:p>
          <a:p>
            <a:pPr>
              <a:lnSpc>
                <a:spcPct val="120000"/>
              </a:lnSpc>
            </a:pPr>
            <a:r>
              <a:rPr lang="en-US" sz="2400" b="1" i="1" dirty="0"/>
              <a:t>- http://cordova.apache.org/</a:t>
            </a:r>
            <a:endParaRPr lang="en-US" sz="2400" i="1" dirty="0"/>
          </a:p>
        </p:txBody>
      </p:sp>
    </p:spTree>
    <p:extLst>
      <p:ext uri="{BB962C8B-B14F-4D97-AF65-F5344CB8AC3E}">
        <p14:creationId xmlns:p14="http://schemas.microsoft.com/office/powerpoint/2010/main" val="3996857028"/>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0CBD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sz="10349" dirty="0">
                <a:solidFill>
                  <a:schemeClr val="tx1"/>
                </a:solidFill>
                <a:latin typeface="+mn-lt"/>
              </a:rPr>
              <a:t>Demo</a:t>
            </a:r>
          </a:p>
        </p:txBody>
      </p:sp>
      <p:sp>
        <p:nvSpPr>
          <p:cNvPr id="3" name="Text Placeholder 2"/>
          <p:cNvSpPr>
            <a:spLocks noGrp="1"/>
          </p:cNvSpPr>
          <p:nvPr>
            <p:ph type="body" sz="quarter" idx="12"/>
          </p:nvPr>
        </p:nvSpPr>
        <p:spPr/>
        <p:txBody>
          <a:bodyPr/>
          <a:lstStyle/>
          <a:p>
            <a:r>
              <a:rPr lang="en-NZ" sz="3600" dirty="0">
                <a:solidFill>
                  <a:schemeClr val="tx1"/>
                </a:solidFill>
                <a:latin typeface="+mn-lt"/>
              </a:rPr>
              <a:t>$&gt;</a:t>
            </a:r>
            <a:r>
              <a:rPr lang="en-NZ" sz="3600" dirty="0" err="1">
                <a:solidFill>
                  <a:schemeClr val="tx1"/>
                </a:solidFill>
                <a:latin typeface="+mn-lt"/>
              </a:rPr>
              <a:t>cordova</a:t>
            </a:r>
            <a:r>
              <a:rPr lang="en-NZ" sz="3600" dirty="0">
                <a:solidFill>
                  <a:schemeClr val="tx1"/>
                </a:solidFill>
                <a:latin typeface="+mn-lt"/>
              </a:rPr>
              <a:t> build</a:t>
            </a:r>
          </a:p>
        </p:txBody>
      </p:sp>
    </p:spTree>
    <p:extLst>
      <p:ext uri="{BB962C8B-B14F-4D97-AF65-F5344CB8AC3E}">
        <p14:creationId xmlns:p14="http://schemas.microsoft.com/office/powerpoint/2010/main" val="49861907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Blues Brothers Dan Akroyd animated 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273215" y="0"/>
            <a:ext cx="12450254" cy="699452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bwMode="auto">
          <a:xfrm>
            <a:off x="-1273215" y="0"/>
            <a:ext cx="12450254" cy="6994525"/>
          </a:xfrm>
          <a:prstGeom prst="rect">
            <a:avLst/>
          </a:prstGeom>
          <a:solidFill>
            <a:schemeClr val="accent1">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48" tIns="109719" rIns="137148" bIns="109719" numCol="1" spcCol="0" rtlCol="0" fromWordArt="0" anchor="t" anchorCtr="0" forceAA="0" compatLnSpc="1">
            <a:prstTxWarp prst="textNoShape">
              <a:avLst/>
            </a:prstTxWarp>
            <a:noAutofit/>
          </a:bodyPr>
          <a:lstStyle/>
          <a:p>
            <a:pPr algn="ctr" defTabSz="699261" fontAlgn="base">
              <a:lnSpc>
                <a:spcPct val="90000"/>
              </a:lnSpc>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a:xfrm>
            <a:off x="242518" y="4224816"/>
            <a:ext cx="8914641" cy="1725884"/>
          </a:xfrm>
        </p:spPr>
        <p:txBody>
          <a:bodyPr/>
          <a:lstStyle/>
          <a:p>
            <a:r>
              <a:rPr lang="en-AU" sz="5999" dirty="0">
                <a:latin typeface="+mn-lt"/>
              </a:rPr>
              <a:t>Multi-Device Hybrid Apps for Visual Studio 2013</a:t>
            </a:r>
            <a:endParaRPr lang="en-US" sz="5999" dirty="0">
              <a:latin typeface="+mn-lt"/>
            </a:endParaRPr>
          </a:p>
        </p:txBody>
      </p:sp>
    </p:spTree>
    <p:extLst>
      <p:ext uri="{BB962C8B-B14F-4D97-AF65-F5344CB8AC3E}">
        <p14:creationId xmlns:p14="http://schemas.microsoft.com/office/powerpoint/2010/main" val="2912068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p:cNvSpPr>
            <a:spLocks noGrp="1"/>
          </p:cNvSpPr>
          <p:nvPr>
            <p:ph type="body" sz="quarter" idx="10"/>
          </p:nvPr>
        </p:nvSpPr>
        <p:spPr>
          <a:xfrm>
            <a:off x="5440811" y="1501194"/>
            <a:ext cx="2943673" cy="3010055"/>
          </a:xfrm>
        </p:spPr>
        <p:txBody>
          <a:bodyPr/>
          <a:lstStyle/>
          <a:p>
            <a:pPr>
              <a:lnSpc>
                <a:spcPct val="120000"/>
              </a:lnSpc>
            </a:pPr>
            <a:r>
              <a:rPr lang="en-US" sz="2700" b="1" dirty="0">
                <a:latin typeface="Segoe UI Semibold" panose="020B0702040204020203" pitchFamily="34" charset="0"/>
                <a:cs typeface="Segoe UI Semibold" panose="020B0702040204020203" pitchFamily="34" charset="0"/>
              </a:rPr>
              <a:t>Build</a:t>
            </a:r>
            <a:r>
              <a:rPr lang="en-US" sz="2700" dirty="0">
                <a:latin typeface="Segoe UI Semibold" panose="020B0702040204020203" pitchFamily="34" charset="0"/>
                <a:cs typeface="Segoe UI Semibold" panose="020B0702040204020203" pitchFamily="34" charset="0"/>
              </a:rPr>
              <a:t>/</a:t>
            </a:r>
            <a:r>
              <a:rPr lang="en-US" sz="2700" b="1" dirty="0">
                <a:latin typeface="Segoe UI Semibold" panose="020B0702040204020203" pitchFamily="34" charset="0"/>
                <a:cs typeface="Segoe UI Semibold" panose="020B0702040204020203" pitchFamily="34" charset="0"/>
              </a:rPr>
              <a:t>debug for</a:t>
            </a:r>
            <a:endParaRPr lang="en-US" sz="2700" b="1" i="1" dirty="0">
              <a:latin typeface="Segoe UI Semibold" panose="020B0702040204020203" pitchFamily="34" charset="0"/>
              <a:cs typeface="Segoe UI Semibold" panose="020B0702040204020203" pitchFamily="34" charset="0"/>
            </a:endParaRPr>
          </a:p>
          <a:p>
            <a:pPr>
              <a:lnSpc>
                <a:spcPct val="120000"/>
              </a:lnSpc>
            </a:pPr>
            <a:r>
              <a:rPr lang="en-US" sz="2700" dirty="0"/>
              <a:t>Windows Store</a:t>
            </a:r>
          </a:p>
          <a:p>
            <a:pPr>
              <a:lnSpc>
                <a:spcPct val="120000"/>
              </a:lnSpc>
            </a:pPr>
            <a:r>
              <a:rPr lang="en-US" sz="2700" dirty="0"/>
              <a:t>Windows Phone</a:t>
            </a:r>
          </a:p>
          <a:p>
            <a:pPr>
              <a:lnSpc>
                <a:spcPct val="120000"/>
              </a:lnSpc>
            </a:pPr>
            <a:r>
              <a:rPr lang="en-US" sz="2700" dirty="0"/>
              <a:t>iOS</a:t>
            </a:r>
          </a:p>
          <a:p>
            <a:pPr>
              <a:lnSpc>
                <a:spcPct val="120000"/>
              </a:lnSpc>
            </a:pPr>
            <a:r>
              <a:rPr lang="en-US" sz="2700" dirty="0"/>
              <a:t>Android</a:t>
            </a:r>
            <a:endParaRPr lang="en-US" sz="18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633470" cy="6994525"/>
          </a:xfrm>
          <a:prstGeom prst="rect">
            <a:avLst/>
          </a:prstGeom>
        </p:spPr>
      </p:pic>
    </p:spTree>
    <p:extLst>
      <p:ext uri="{BB962C8B-B14F-4D97-AF65-F5344CB8AC3E}">
        <p14:creationId xmlns:p14="http://schemas.microsoft.com/office/powerpoint/2010/main" val="4005009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0CBD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sz="10349" dirty="0">
                <a:solidFill>
                  <a:schemeClr val="tx1"/>
                </a:solidFill>
                <a:latin typeface="+mn-lt"/>
              </a:rPr>
              <a:t>Demo</a:t>
            </a:r>
          </a:p>
        </p:txBody>
      </p:sp>
      <p:sp>
        <p:nvSpPr>
          <p:cNvPr id="3" name="Text Placeholder 2"/>
          <p:cNvSpPr>
            <a:spLocks noGrp="1"/>
          </p:cNvSpPr>
          <p:nvPr>
            <p:ph type="body" sz="quarter" idx="12"/>
          </p:nvPr>
        </p:nvSpPr>
        <p:spPr/>
        <p:txBody>
          <a:bodyPr/>
          <a:lstStyle/>
          <a:p>
            <a:r>
              <a:rPr lang="en-NZ" sz="3600" dirty="0">
                <a:solidFill>
                  <a:schemeClr val="tx1"/>
                </a:solidFill>
                <a:latin typeface="+mn-lt"/>
              </a:rPr>
              <a:t>Multi-Device Hybrid apps</a:t>
            </a:r>
          </a:p>
        </p:txBody>
      </p:sp>
    </p:spTree>
    <p:extLst>
      <p:ext uri="{BB962C8B-B14F-4D97-AF65-F5344CB8AC3E}">
        <p14:creationId xmlns:p14="http://schemas.microsoft.com/office/powerpoint/2010/main" val="356428330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6315" y="0"/>
            <a:ext cx="5469861" cy="3801698"/>
          </a:xfrm>
          <a:prstGeom prst="rect">
            <a:avLst/>
          </a:prstGeom>
        </p:spPr>
      </p:pic>
      <p:pic>
        <p:nvPicPr>
          <p:cNvPr id="8" name="Picture 7"/>
          <p:cNvPicPr>
            <a:picLocks noChangeAspect="1"/>
          </p:cNvPicPr>
          <p:nvPr/>
        </p:nvPicPr>
        <p:blipFill>
          <a:blip r:embed="rId4"/>
          <a:stretch>
            <a:fillRect/>
          </a:stretch>
        </p:blipFill>
        <p:spPr>
          <a:xfrm>
            <a:off x="-1" y="3611302"/>
            <a:ext cx="5463547" cy="3383224"/>
          </a:xfrm>
          <a:prstGeom prst="rect">
            <a:avLst/>
          </a:prstGeom>
        </p:spPr>
      </p:pic>
      <p:sp>
        <p:nvSpPr>
          <p:cNvPr id="10" name="Title 1"/>
          <p:cNvSpPr>
            <a:spLocks noGrp="1"/>
          </p:cNvSpPr>
          <p:nvPr>
            <p:ph type="title"/>
          </p:nvPr>
        </p:nvSpPr>
        <p:spPr>
          <a:xfrm>
            <a:off x="6010332" y="256130"/>
            <a:ext cx="5114222" cy="1237004"/>
          </a:xfrm>
        </p:spPr>
        <p:txBody>
          <a:bodyPr/>
          <a:lstStyle/>
          <a:p>
            <a:r>
              <a:rPr lang="en-US" dirty="0" smtClean="0">
                <a:latin typeface="+mn-lt"/>
              </a:rPr>
              <a:t>Frameworks/</a:t>
            </a:r>
            <a:br>
              <a:rPr lang="en-US" dirty="0" smtClean="0">
                <a:latin typeface="+mn-lt"/>
              </a:rPr>
            </a:br>
            <a:r>
              <a:rPr lang="en-US" dirty="0" smtClean="0">
                <a:latin typeface="+mn-lt"/>
              </a:rPr>
              <a:t>Libraries </a:t>
            </a:r>
            <a:endParaRPr lang="en-US" dirty="0">
              <a:latin typeface="+mn-lt"/>
            </a:endParaRPr>
          </a:p>
        </p:txBody>
      </p:sp>
      <p:sp>
        <p:nvSpPr>
          <p:cNvPr id="11" name="Text Placeholder 2"/>
          <p:cNvSpPr>
            <a:spLocks noGrp="1"/>
          </p:cNvSpPr>
          <p:nvPr>
            <p:ph type="body" sz="quarter" idx="10"/>
          </p:nvPr>
        </p:nvSpPr>
        <p:spPr>
          <a:xfrm>
            <a:off x="6010331" y="1602338"/>
            <a:ext cx="5114223" cy="5129096"/>
          </a:xfrm>
        </p:spPr>
        <p:txBody>
          <a:bodyPr/>
          <a:lstStyle/>
          <a:p>
            <a:r>
              <a:rPr lang="en-US" sz="2700" b="1" dirty="0" smtClean="0"/>
              <a:t>Ionic</a:t>
            </a:r>
            <a:endParaRPr lang="en-US" sz="2700" dirty="0" smtClean="0"/>
          </a:p>
          <a:p>
            <a:r>
              <a:rPr lang="en-US" sz="2700" i="1" dirty="0" smtClean="0"/>
              <a:t>ionicframework.com</a:t>
            </a:r>
            <a:endParaRPr lang="en-US" sz="2700" i="1" dirty="0"/>
          </a:p>
          <a:p>
            <a:endParaRPr lang="en-US" sz="2700" dirty="0"/>
          </a:p>
          <a:p>
            <a:r>
              <a:rPr lang="en-US" sz="2700" b="1" dirty="0" smtClean="0"/>
              <a:t>Topcoat</a:t>
            </a:r>
          </a:p>
          <a:p>
            <a:r>
              <a:rPr lang="en-US" sz="2700" i="1" dirty="0" smtClean="0"/>
              <a:t>topcoat.io</a:t>
            </a:r>
            <a:endParaRPr lang="en-US" sz="2700" i="1" dirty="0"/>
          </a:p>
          <a:p>
            <a:endParaRPr lang="en-US" sz="2700" dirty="0"/>
          </a:p>
          <a:p>
            <a:r>
              <a:rPr lang="en-US" sz="2700" b="1" dirty="0" err="1" smtClean="0"/>
              <a:t>KendoUI</a:t>
            </a:r>
            <a:endParaRPr lang="en-US" sz="2700" dirty="0" smtClean="0"/>
          </a:p>
          <a:p>
            <a:r>
              <a:rPr lang="en-US" sz="2700" i="1" dirty="0" smtClean="0"/>
              <a:t>telerik.com/kendo-</a:t>
            </a:r>
            <a:r>
              <a:rPr lang="en-US" sz="2700" i="1" dirty="0" err="1" smtClean="0"/>
              <a:t>ui</a:t>
            </a:r>
            <a:endParaRPr lang="en-US" sz="2700" i="1" dirty="0"/>
          </a:p>
          <a:p>
            <a:endParaRPr lang="en-US" sz="2700" dirty="0"/>
          </a:p>
          <a:p>
            <a:r>
              <a:rPr lang="en-AU" sz="2700" b="1" dirty="0" err="1"/>
              <a:t>Onsen</a:t>
            </a:r>
            <a:r>
              <a:rPr lang="en-AU" sz="2700" b="1" dirty="0"/>
              <a:t> </a:t>
            </a:r>
            <a:r>
              <a:rPr lang="en-AU" sz="2700" b="1" dirty="0" smtClean="0"/>
              <a:t>UI</a:t>
            </a:r>
          </a:p>
          <a:p>
            <a:r>
              <a:rPr lang="en-AU" sz="2700" i="1" dirty="0" smtClean="0"/>
              <a:t>onsenui.io</a:t>
            </a:r>
            <a:endParaRPr lang="en-US" sz="2700" i="1" dirty="0"/>
          </a:p>
        </p:txBody>
      </p:sp>
    </p:spTree>
    <p:extLst>
      <p:ext uri="{BB962C8B-B14F-4D97-AF65-F5344CB8AC3E}">
        <p14:creationId xmlns:p14="http://schemas.microsoft.com/office/powerpoint/2010/main" val="746116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TechEd_NZ_2013_Template">
  <a:themeElements>
    <a:clrScheme name="Custom 1">
      <a:dk1>
        <a:srgbClr val="000000"/>
      </a:dk1>
      <a:lt1>
        <a:srgbClr val="FFFFFF"/>
      </a:lt1>
      <a:dk2>
        <a:srgbClr val="3E5373"/>
      </a:dk2>
      <a:lt2>
        <a:srgbClr val="FFFFFF"/>
      </a:lt2>
      <a:accent1>
        <a:srgbClr val="F15C22"/>
      </a:accent1>
      <a:accent2>
        <a:srgbClr val="70CBD2"/>
      </a:accent2>
      <a:accent3>
        <a:srgbClr val="505050"/>
      </a:accent3>
      <a:accent4>
        <a:srgbClr val="D2D2D2"/>
      </a:accent4>
      <a:accent5>
        <a:srgbClr val="7FBA00"/>
      </a:accent5>
      <a:accent6>
        <a:srgbClr val="007233"/>
      </a:accent6>
      <a:hlink>
        <a:srgbClr val="0072C6"/>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 NZ 2014 Speaker Template" id="{044B6FEA-56E4-4E8B-9BCD-6311EC72246D}" vid="{87C9114E-3786-4691-A70F-B539433E20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1092</Words>
  <Application>Microsoft Office PowerPoint</Application>
  <PresentationFormat>Custom</PresentationFormat>
  <Paragraphs>80</Paragraphs>
  <Slides>11</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Consolas</vt:lpstr>
      <vt:lpstr>Segoe UI</vt:lpstr>
      <vt:lpstr>Segoe UI Light</vt:lpstr>
      <vt:lpstr>Segoe UI Semibold</vt:lpstr>
      <vt:lpstr>TechEd_NZ_2013_Template</vt:lpstr>
      <vt:lpstr>Javascript all the platforms!</vt:lpstr>
      <vt:lpstr>What are we doing?</vt:lpstr>
      <vt:lpstr>Damian Karzon</vt:lpstr>
      <vt:lpstr>What is Cordova?</vt:lpstr>
      <vt:lpstr>Demo</vt:lpstr>
      <vt:lpstr>Multi-Device Hybrid Apps for Visual Studio 2013</vt:lpstr>
      <vt:lpstr>PowerPoint Presentation</vt:lpstr>
      <vt:lpstr>Demo</vt:lpstr>
      <vt:lpstr>Frameworks/ Libraries </vt:lpstr>
      <vt:lpstr>What just happened?</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2014-07-18T03:00:20Z</dcterms:created>
  <dcterms:modified xsi:type="dcterms:W3CDTF">2014-10-27T22:38:03Z</dcterms:modified>
</cp:coreProperties>
</file>

<file path=docProps/thumbnail.jpeg>
</file>